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670" y="82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Relationship Id="rId8" Type="http://schemas.openxmlformats.org/officeDocument/2006/relationships/image" Target="../media/image57.png"  /><Relationship Id="rId9" Type="http://schemas.openxmlformats.org/officeDocument/2006/relationships/image" Target="../media/image5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8.png"  /><Relationship Id="rId6" Type="http://schemas.openxmlformats.org/officeDocument/2006/relationships/image" Target="../media/image6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8.png"  /><Relationship Id="rId7" Type="http://schemas.openxmlformats.org/officeDocument/2006/relationships/image" Target="../media/image6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11" Type="http://schemas.openxmlformats.org/officeDocument/2006/relationships/image" Target="../media/image76.png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Relationship Id="rId9" Type="http://schemas.openxmlformats.org/officeDocument/2006/relationships/image" Target="../media/image7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.png"  /><Relationship Id="rId7" Type="http://schemas.openxmlformats.org/officeDocument/2006/relationships/image" Target="../media/image8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video" Target="../media/media1.mp4"  /><Relationship Id="rId5" Type="http://schemas.microsoft.com/office/2007/relationships/media" Target="../media/media1.mp4"  /><Relationship Id="rId6" Type="http://schemas.openxmlformats.org/officeDocument/2006/relationships/image" Target="../media/image8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8.png"  /><Relationship Id="rId6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.png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8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.png"  /><Relationship Id="rId11" Type="http://schemas.openxmlformats.org/officeDocument/2006/relationships/image" Target="../media/image29.png"  /><Relationship Id="rId12" Type="http://schemas.openxmlformats.org/officeDocument/2006/relationships/image" Target="../media/image30.png"  /><Relationship Id="rId13" Type="http://schemas.openxmlformats.org/officeDocument/2006/relationships/image" Target="../media/image31.png"  /><Relationship Id="rId14" Type="http://schemas.openxmlformats.org/officeDocument/2006/relationships/image" Target="../media/image32.png"  /><Relationship Id="rId2" Type="http://schemas.openxmlformats.org/officeDocument/2006/relationships/image" Target="../media/image21.png"  /><Relationship Id="rId3" Type="http://schemas.openxmlformats.org/officeDocument/2006/relationships/image" Target="../media/image8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3.png"  /><Relationship Id="rId8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8.png"  /><Relationship Id="rId4" Type="http://schemas.openxmlformats.org/officeDocument/2006/relationships/image" Target="../media/image5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2642" y="-1517407"/>
            <a:ext cx="15750138" cy="13320528"/>
            <a:chOff x="3622642" y="-1517407"/>
            <a:chExt cx="15750138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2642" y="-1517407"/>
              <a:ext cx="15750138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31" y="3820050"/>
            <a:ext cx="3358049" cy="1433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411" y="7577858"/>
            <a:ext cx="1014767" cy="1989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4967" y="3101456"/>
            <a:ext cx="3507406" cy="6171429"/>
            <a:chOff x="1624967" y="3101456"/>
            <a:chExt cx="350740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4967" y="3101456"/>
              <a:ext cx="3507406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6639" y="3101456"/>
            <a:ext cx="3434534" cy="6171429"/>
            <a:chOff x="5566639" y="3101456"/>
            <a:chExt cx="343453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6639" y="3101456"/>
              <a:ext cx="343453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73818" y="2049870"/>
            <a:ext cx="6171429" cy="2103172"/>
            <a:chOff x="9973818" y="2049870"/>
            <a:chExt cx="6171429" cy="21031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3818" y="2049870"/>
              <a:ext cx="6171429" cy="2103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29970" y="3266806"/>
            <a:ext cx="409501" cy="409501"/>
            <a:chOff x="15229970" y="3266806"/>
            <a:chExt cx="409501" cy="4095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29970" y="3266806"/>
              <a:ext cx="409501" cy="4095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4175" y="3223847"/>
            <a:ext cx="481639" cy="481639"/>
            <a:chOff x="15184175" y="3223847"/>
            <a:chExt cx="481639" cy="4816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175" y="3223847"/>
              <a:ext cx="481639" cy="4816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97526" y="4585729"/>
            <a:ext cx="6171429" cy="4000486"/>
            <a:chOff x="10197526" y="4585729"/>
            <a:chExt cx="6171429" cy="40004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7526" y="4585729"/>
              <a:ext cx="6171429" cy="4000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8085" y="4069485"/>
            <a:ext cx="422382" cy="516244"/>
            <a:chOff x="14538085" y="4069485"/>
            <a:chExt cx="422382" cy="5162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8085" y="4069485"/>
              <a:ext cx="422382" cy="5162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7155" y="1292431"/>
            <a:ext cx="6122342" cy="12407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48105" y="2447418"/>
            <a:ext cx="1346667" cy="493714"/>
            <a:chOff x="1848105" y="2447418"/>
            <a:chExt cx="1346667" cy="493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8105" y="2447418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8661" y="9251837"/>
            <a:ext cx="1244632" cy="6601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1572" y="5526521"/>
            <a:ext cx="5711295" cy="49350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7155" y="1292431"/>
            <a:ext cx="6739580" cy="1240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8105" y="2447418"/>
            <a:ext cx="1346667" cy="493714"/>
            <a:chOff x="1848105" y="2447418"/>
            <a:chExt cx="134666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8105" y="2447418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8105" y="2941132"/>
            <a:ext cx="3467245" cy="6171429"/>
            <a:chOff x="1848105" y="2941132"/>
            <a:chExt cx="346724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8105" y="2941132"/>
              <a:ext cx="346724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6800" y="2967292"/>
            <a:ext cx="3453858" cy="6171429"/>
            <a:chOff x="1886908" y="3050012"/>
            <a:chExt cx="3453858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08" y="3050012"/>
              <a:ext cx="345385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14651" y="4612097"/>
            <a:ext cx="6171429" cy="2126877"/>
            <a:chOff x="9414651" y="4612097"/>
            <a:chExt cx="6171429" cy="2126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4651" y="4612097"/>
              <a:ext cx="6171429" cy="21268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3100" y="9164299"/>
            <a:ext cx="2226566" cy="669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6988" y="6681832"/>
            <a:ext cx="4945890" cy="757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6800" y="2448000"/>
            <a:ext cx="1346667" cy="493714"/>
            <a:chOff x="1886908" y="2396481"/>
            <a:chExt cx="1346667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908" y="2396481"/>
              <a:ext cx="1346667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6800" y="1204969"/>
            <a:ext cx="5810866" cy="1328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79164" y="3622353"/>
            <a:ext cx="1977987" cy="1977987"/>
            <a:chOff x="3479164" y="3622353"/>
            <a:chExt cx="1977987" cy="1977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9164" y="3622353"/>
              <a:ext cx="1977987" cy="1977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79164" y="6635381"/>
            <a:ext cx="1977987" cy="1977987"/>
            <a:chOff x="3479164" y="6635381"/>
            <a:chExt cx="1977987" cy="1977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9164" y="6635381"/>
              <a:ext cx="1977987" cy="1977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2954" y="4014413"/>
            <a:ext cx="7630438" cy="2622963"/>
            <a:chOff x="9962954" y="4014413"/>
            <a:chExt cx="7630438" cy="26229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2954" y="4014413"/>
              <a:ext cx="7630438" cy="2622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8902" y="5481517"/>
            <a:ext cx="6171429" cy="2138961"/>
            <a:chOff x="10818902" y="5481517"/>
            <a:chExt cx="6171429" cy="21389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8902" y="5481517"/>
              <a:ext cx="6171429" cy="21389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05775" y="4526329"/>
            <a:ext cx="3263866" cy="342543"/>
            <a:chOff x="6105775" y="4526329"/>
            <a:chExt cx="3263866" cy="342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5775" y="4526329"/>
              <a:ext cx="3263866" cy="342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05775" y="4983351"/>
            <a:ext cx="3263866" cy="342543"/>
            <a:chOff x="6105775" y="4983351"/>
            <a:chExt cx="3263866" cy="3425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105775" y="4983351"/>
              <a:ext cx="3263866" cy="342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05775" y="7170335"/>
            <a:ext cx="3263866" cy="342543"/>
            <a:chOff x="6105775" y="7170335"/>
            <a:chExt cx="3263866" cy="3425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105775" y="7170335"/>
              <a:ext cx="3263866" cy="3425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35274" y="3939868"/>
            <a:ext cx="2249080" cy="69748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4880" y="5278539"/>
            <a:ext cx="1660480" cy="7578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4880" y="7455737"/>
            <a:ext cx="1660480" cy="7578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40053" y="3136878"/>
            <a:ext cx="1369605" cy="5613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84433" y="6140179"/>
            <a:ext cx="1650148" cy="5517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46800" y="2448000"/>
            <a:ext cx="1346667" cy="493714"/>
            <a:chOff x="1886908" y="2396481"/>
            <a:chExt cx="1346667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6908" y="2396481"/>
              <a:ext cx="1346667" cy="493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5964" y="1241488"/>
            <a:ext cx="5468342" cy="12407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0724" y="2934068"/>
            <a:ext cx="3510090" cy="6171429"/>
            <a:chOff x="1810724" y="2934068"/>
            <a:chExt cx="351009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0724" y="2934068"/>
              <a:ext cx="3510090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6278" y="4199112"/>
            <a:ext cx="8366434" cy="1966567"/>
            <a:chOff x="7976278" y="4199112"/>
            <a:chExt cx="8366434" cy="1966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6278" y="4199112"/>
              <a:ext cx="8366434" cy="19665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1201" y="9048342"/>
            <a:ext cx="2396480" cy="6601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3817" y="6098811"/>
            <a:ext cx="6027175" cy="697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6800" y="2448000"/>
            <a:ext cx="1346667" cy="493714"/>
            <a:chOff x="1886908" y="2396481"/>
            <a:chExt cx="1346667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908" y="2396481"/>
              <a:ext cx="1346667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5964" y="1241488"/>
            <a:ext cx="4389171" cy="12216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de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5029" y="3966868"/>
            <a:ext cx="8502644" cy="37335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846800" y="2448000"/>
            <a:ext cx="1346667" cy="493714"/>
            <a:chOff x="1886908" y="2396481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86908" y="2396481"/>
              <a:ext cx="1346667" cy="493714"/>
            </a:xfrm>
            <a:prstGeom prst="rect">
              <a:avLst/>
            </a:prstGeom>
          </p:spPr>
        </p:pic>
      </p:grpSp>
      <p:pic>
        <p:nvPicPr>
          <p:cNvPr id="100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06613" y="1242155"/>
            <a:ext cx="5063076" cy="1233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de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846800" y="2448000"/>
            <a:ext cx="1346667" cy="493714"/>
            <a:chOff x="1886908" y="2396481"/>
            <a:chExt cx="134666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886908" y="2396481"/>
              <a:ext cx="134666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5964" y="1241488"/>
            <a:ext cx="3055580" cy="1240742"/>
          </a:xfrm>
          <a:prstGeom prst="rect">
            <a:avLst/>
          </a:prstGeom>
        </p:spPr>
      </p:pic>
      <p:pic>
        <p:nvPicPr>
          <p:cNvPr id="1003" name="그림 1002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6315075" y="-38100"/>
            <a:ext cx="5800725" cy="10337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99992" fill="hold"/>
                                        <p:tgtEl>
                                          <p:spTgt spid="10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0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4" y="2009879"/>
            <a:ext cx="1664847" cy="12312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6861" y="3597633"/>
            <a:ext cx="4030537" cy="5407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4" y="2009879"/>
            <a:ext cx="1626752" cy="12216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348" y="6816147"/>
            <a:ext cx="6412806" cy="947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3809" y="1451429"/>
            <a:ext cx="7382857" cy="7382857"/>
            <a:chOff x="9323809" y="1451429"/>
            <a:chExt cx="7382857" cy="73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3809" y="1451429"/>
              <a:ext cx="7382857" cy="738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8364" y="2009879"/>
            <a:ext cx="2998437" cy="12407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306" y="4213254"/>
            <a:ext cx="5293113" cy="41245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2432" y="1620259"/>
            <a:ext cx="3588996" cy="2038325"/>
            <a:chOff x="8802432" y="1620259"/>
            <a:chExt cx="3588996" cy="20383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2432" y="1620259"/>
              <a:ext cx="3588996" cy="2038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5494" y="4137823"/>
            <a:ext cx="3435581" cy="4518569"/>
            <a:chOff x="6665494" y="4137823"/>
            <a:chExt cx="3435581" cy="45185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5494" y="4137823"/>
              <a:ext cx="3435581" cy="45185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58156" y="2579966"/>
            <a:ext cx="3426596" cy="1978134"/>
            <a:chOff x="13758156" y="2579966"/>
            <a:chExt cx="3426596" cy="19781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58156" y="2579966"/>
              <a:ext cx="3426596" cy="1978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38299" y="5142857"/>
            <a:ext cx="2919857" cy="1655927"/>
            <a:chOff x="10838299" y="5142857"/>
            <a:chExt cx="2919857" cy="16559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8299" y="5142857"/>
              <a:ext cx="2919857" cy="1655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73405" y="6260466"/>
            <a:ext cx="2919857" cy="1694833"/>
            <a:chOff x="14673405" y="6260466"/>
            <a:chExt cx="2919857" cy="1694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73405" y="6260466"/>
              <a:ext cx="2919857" cy="1694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56536" y="7675380"/>
            <a:ext cx="2919857" cy="1617021"/>
            <a:chOff x="11256536" y="7675380"/>
            <a:chExt cx="2919857" cy="16170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56536" y="7675380"/>
              <a:ext cx="2919857" cy="1617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7157" y="1292427"/>
            <a:ext cx="3000498" cy="12246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8105" y="2447418"/>
            <a:ext cx="1346667" cy="493714"/>
            <a:chOff x="1848105" y="2447418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8105" y="2447418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9649" y="2941132"/>
            <a:ext cx="4998741" cy="1718317"/>
            <a:chOff x="1089649" y="2941132"/>
            <a:chExt cx="4998741" cy="1718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9649" y="2941132"/>
              <a:ext cx="4998741" cy="17183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65349" y="6974331"/>
            <a:ext cx="913596" cy="1371251"/>
            <a:chOff x="12365349" y="6974331"/>
            <a:chExt cx="913596" cy="13712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5349" y="6974331"/>
              <a:ext cx="913596" cy="1371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1303" y="5040728"/>
            <a:ext cx="4496739" cy="589042"/>
            <a:chOff x="12691303" y="5040728"/>
            <a:chExt cx="4496739" cy="5890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1303" y="5040728"/>
              <a:ext cx="4496739" cy="5890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13883" y="3226682"/>
            <a:ext cx="1147218" cy="1147218"/>
            <a:chOff x="14513883" y="3226682"/>
            <a:chExt cx="1147218" cy="11472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13883" y="3226682"/>
              <a:ext cx="1147218" cy="1147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8652" y="3810083"/>
            <a:ext cx="3550715" cy="1230645"/>
            <a:chOff x="1828652" y="3810083"/>
            <a:chExt cx="3550715" cy="12306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8652" y="3810083"/>
              <a:ext cx="3550715" cy="12306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3920" y="3989324"/>
            <a:ext cx="5586211" cy="3670633"/>
            <a:chOff x="5783920" y="3989324"/>
            <a:chExt cx="5586211" cy="36706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3920" y="3989324"/>
              <a:ext cx="5586211" cy="36706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1917" y="7824747"/>
            <a:ext cx="3603480" cy="547278"/>
            <a:chOff x="1771917" y="7824747"/>
            <a:chExt cx="3603480" cy="5472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1917" y="7824747"/>
              <a:ext cx="3603480" cy="5472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13241" y="5824640"/>
            <a:ext cx="1862155" cy="1862155"/>
            <a:chOff x="3513241" y="5824640"/>
            <a:chExt cx="1862155" cy="18621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3241" y="5824640"/>
              <a:ext cx="1862155" cy="18621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71954" y="7659957"/>
            <a:ext cx="2194103" cy="1227326"/>
            <a:chOff x="13171954" y="7659957"/>
            <a:chExt cx="2194103" cy="12273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71954" y="7659957"/>
              <a:ext cx="2194103" cy="12273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02187" y="2941132"/>
            <a:ext cx="1728110" cy="1728110"/>
            <a:chOff x="12202187" y="2941132"/>
            <a:chExt cx="1728110" cy="17281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2187" y="2941132"/>
              <a:ext cx="1728110" cy="17281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45144" y="6504542"/>
            <a:ext cx="2197392" cy="2265178"/>
            <a:chOff x="14745144" y="6504542"/>
            <a:chExt cx="2197392" cy="22651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45144" y="6504542"/>
              <a:ext cx="2197392" cy="2265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8105" y="2950859"/>
            <a:ext cx="3192011" cy="5684236"/>
            <a:chOff x="1848105" y="2950859"/>
            <a:chExt cx="3192011" cy="5684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8105" y="2950859"/>
              <a:ext cx="3192011" cy="5684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5736" y="2950859"/>
            <a:ext cx="3153662" cy="5657643"/>
            <a:chOff x="5395736" y="2950859"/>
            <a:chExt cx="3153662" cy="5657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5736" y="2950859"/>
              <a:ext cx="3153662" cy="56576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4297" y="8609243"/>
            <a:ext cx="1997109" cy="6974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4021" y="8599516"/>
            <a:ext cx="2755623" cy="6974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26673" y="4306305"/>
            <a:ext cx="7214590" cy="29046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155" y="1292431"/>
            <a:ext cx="3615609" cy="1221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8105" y="2447418"/>
            <a:ext cx="1346667" cy="493714"/>
            <a:chOff x="1848105" y="2447418"/>
            <a:chExt cx="134666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8105" y="2447418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79757" y="3038397"/>
            <a:ext cx="8853864" cy="3740839"/>
            <a:chOff x="7579757" y="3038397"/>
            <a:chExt cx="8853864" cy="37408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9757" y="3038397"/>
              <a:ext cx="8853864" cy="37408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0457" y="6722090"/>
            <a:ext cx="3006984" cy="7578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8814" y="2941132"/>
            <a:ext cx="3477822" cy="6171429"/>
            <a:chOff x="1848814" y="2941132"/>
            <a:chExt cx="3477822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8814" y="2941132"/>
              <a:ext cx="3477822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6446" y="9201316"/>
            <a:ext cx="2311185" cy="6697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7155" y="1292431"/>
            <a:ext cx="2832666" cy="1221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8105" y="2447418"/>
            <a:ext cx="1346667" cy="493714"/>
            <a:chOff x="1848105" y="2447418"/>
            <a:chExt cx="1346667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8105" y="2447418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1914" y="3080519"/>
            <a:ext cx="2761674" cy="4883098"/>
            <a:chOff x="1771914" y="3080519"/>
            <a:chExt cx="2761674" cy="48830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1914" y="3080519"/>
              <a:ext cx="2761674" cy="48830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08175" y="3080519"/>
            <a:ext cx="2799535" cy="4944773"/>
            <a:chOff x="5308175" y="3080519"/>
            <a:chExt cx="2799535" cy="4944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8175" y="3080519"/>
              <a:ext cx="2799535" cy="49447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3926" y="7968151"/>
            <a:ext cx="2333737" cy="7578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4499" y="7968151"/>
            <a:ext cx="2755613" cy="7578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50460" y="4435964"/>
            <a:ext cx="5957495" cy="17038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155" y="1292431"/>
            <a:ext cx="2832666" cy="1221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8105" y="2447418"/>
            <a:ext cx="1346667" cy="493714"/>
            <a:chOff x="1848105" y="2447418"/>
            <a:chExt cx="134666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8105" y="2447418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E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7155" y="1292431"/>
            <a:ext cx="4379647" cy="1240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8105" y="2447418"/>
            <a:ext cx="1346667" cy="493714"/>
            <a:chOff x="1848105" y="2447418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8105" y="2447418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8105" y="3096133"/>
            <a:ext cx="15439324" cy="6493462"/>
            <a:chOff x="1848105" y="3096133"/>
            <a:chExt cx="15439324" cy="64934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8105" y="3096133"/>
              <a:ext cx="15439324" cy="6493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사용자 지정</ep:PresentationFormat>
  <ep:Paragraphs>0</ep:Paragraphs>
  <ep:Slides>16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2022-11-11T01:00:35.000</dcterms:created>
  <dc:creator>officegen</dc:creator>
  <cp:lastModifiedBy>MinJae</cp:lastModifiedBy>
  <dcterms:modified xsi:type="dcterms:W3CDTF">2022-11-16T12:31:33.863</dcterms:modified>
  <cp:revision>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